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online </a:t>
            </a:r>
            <a:r>
              <a:rPr lang="en-US" dirty="0" smtClean="0"/>
              <a:t>Bug Tracking System</a:t>
            </a:r>
            <a:r>
              <a:rPr lang="en-US" dirty="0" smtClean="0"/>
              <a:t>:</a:t>
            </a:r>
            <a:endParaRPr lang="en-US" dirty="0" smtClean="0"/>
          </a:p>
          <a:p>
            <a:pPr marL="342900" indent="-342900">
              <a:buAutoNum type="arabicPeriod"/>
            </a:pPr>
            <a:r>
              <a:rPr lang="en-US" dirty="0" smtClean="0"/>
              <a:t>Employee Can login into system and raise the ticket for bug.</a:t>
            </a:r>
            <a:endParaRPr lang="en-US" dirty="0" smtClean="0"/>
          </a:p>
          <a:p>
            <a:pPr marL="342900" indent="-342900">
              <a:buAutoNum type="arabicPeriod"/>
            </a:pPr>
            <a:r>
              <a:rPr lang="en-US" dirty="0" smtClean="0"/>
              <a:t>Employee can set the critical level of bug(</a:t>
            </a:r>
            <a:r>
              <a:rPr lang="en-US" dirty="0" err="1" smtClean="0"/>
              <a:t>low,medium,high,severe</a:t>
            </a:r>
            <a:r>
              <a:rPr lang="en-US" dirty="0" smtClean="0"/>
              <a:t>).Employee should be able to add note in the ticket. Employee can tag the responsible person for bug fix using @tag.</a:t>
            </a:r>
          </a:p>
          <a:p>
            <a:pPr marL="342900" indent="-342900">
              <a:buFont typeface="Arial" panose="020B0604020202020204" pitchFamily="34" charset="0"/>
              <a:buAutoNum type="arabicPeriod"/>
            </a:pPr>
            <a:r>
              <a:rPr lang="en-US" dirty="0"/>
              <a:t>When @ is typed then list of </a:t>
            </a:r>
            <a:r>
              <a:rPr lang="en-US" dirty="0" smtClean="0"/>
              <a:t>employees(ITICS team) </a:t>
            </a:r>
            <a:r>
              <a:rPr lang="en-US" dirty="0"/>
              <a:t>should be displayed and should be able to select the responsible employee</a:t>
            </a:r>
            <a:r>
              <a:rPr lang="en-US" dirty="0" smtClean="0"/>
              <a:t>.</a:t>
            </a:r>
            <a:endParaRPr lang="en-US" dirty="0" smtClean="0"/>
          </a:p>
          <a:p>
            <a:pPr marL="342900" indent="-342900">
              <a:buAutoNum type="arabicPeriod"/>
            </a:pPr>
            <a:r>
              <a:rPr lang="en-US" dirty="0" smtClean="0"/>
              <a:t>ITICS team member can login and see the tickets raised against his name</a:t>
            </a:r>
            <a:endParaRPr lang="en-US" dirty="0" smtClean="0"/>
          </a:p>
          <a:p>
            <a:pPr marL="342900" indent="-342900">
              <a:buAutoNum type="arabicPeriod"/>
            </a:pPr>
            <a:r>
              <a:rPr lang="en-US" dirty="0" smtClean="0"/>
              <a:t>ITICS team person can update the ticket details like time required to resolve the issue, or any other comments.</a:t>
            </a:r>
          </a:p>
          <a:p>
            <a:r>
              <a:rPr lang="en-US" dirty="0" smtClean="0"/>
              <a:t/>
            </a:r>
            <a:br>
              <a:rPr lang="en-US" dirty="0" smtClean="0"/>
            </a:br>
            <a:endParaRPr lang="en-US" dirty="0" smtClean="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storage.(using Collection)</a:t>
            </a:r>
          </a:p>
          <a:p>
            <a:pPr marL="342900" indent="-342900">
              <a:buFont typeface="+mj-lt"/>
              <a:buAutoNum type="arabicPeriod"/>
            </a:pPr>
            <a:r>
              <a:rPr lang="en-US" dirty="0"/>
              <a:t>Angular 6 for UI </a:t>
            </a:r>
            <a:r>
              <a:rPr lang="en-US"/>
              <a:t>design </a:t>
            </a:r>
            <a:r>
              <a:rPr lang="en-US" smtClean="0"/>
              <a:t>(Front End )</a:t>
            </a:r>
            <a:endParaRPr lang="en-US" dirty="0"/>
          </a:p>
          <a:p>
            <a:pPr marL="342900" indent="-342900">
              <a:buFont typeface="+mj-lt"/>
              <a:buAutoNum type="arabicPeriod"/>
            </a:pPr>
            <a:r>
              <a:rPr lang="en-US" dirty="0"/>
              <a:t>Core Java +JPA with Hibernate </a:t>
            </a:r>
          </a:p>
          <a:p>
            <a:pPr marL="342900" indent="-342900">
              <a:buFont typeface="+mj-lt"/>
              <a:buAutoNum type="arabicPeriod"/>
            </a:pPr>
            <a:r>
              <a:rPr lang="en-US" dirty="0"/>
              <a:t>Angular 6  +  Spring Boot + Rest Controller + JPA with Hibernate</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a:t>
            </a:r>
            <a:r>
              <a:rPr lang="pt-PT" dirty="0" smtClean="0"/>
              <a:t>Ticket List</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Raise Ticket</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Update Ticket Status</a:t>
            </a:r>
            <a:endParaRPr lang="pt-PT" dirty="0"/>
          </a:p>
        </p:txBody>
      </p:sp>
      <p:sp>
        <p:nvSpPr>
          <p:cNvPr id="11" name="Oval 20">
            <a:extLst>
              <a:ext uri="{FF2B5EF4-FFF2-40B4-BE49-F238E27FC236}">
                <a16:creationId xmlns:a16="http://schemas.microsoft.com/office/drawing/2014/main" xmlns="" id="{1351F80D-EFB6-4890-B8A4-A3688AF96054}"/>
              </a:ext>
            </a:extLst>
          </p:cNvPr>
          <p:cNvSpPr/>
          <p:nvPr/>
        </p:nvSpPr>
        <p:spPr>
          <a:xfrm>
            <a:off x="1371030" y="409791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Tickets category wise</a:t>
            </a:r>
            <a:endParaRPr lang="pt-PT" dirty="0"/>
          </a:p>
        </p:txBody>
      </p:sp>
      <p:sp>
        <p:nvSpPr>
          <p:cNvPr id="12" name="Oval 20">
            <a:extLst>
              <a:ext uri="{FF2B5EF4-FFF2-40B4-BE49-F238E27FC236}">
                <a16:creationId xmlns:a16="http://schemas.microsoft.com/office/drawing/2014/main" xmlns="" id="{1351F80D-EFB6-4890-B8A4-A3688AF96054}"/>
              </a:ext>
            </a:extLst>
          </p:cNvPr>
          <p:cNvSpPr/>
          <p:nvPr/>
        </p:nvSpPr>
        <p:spPr>
          <a:xfrm>
            <a:off x="4025153" y="409791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Close Ticket</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1159AB-CB0A-4995-8643-639C937264BF}"/>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3033</TotalTime>
  <Words>216</Words>
  <Application>Microsoft Office PowerPoint</Application>
  <PresentationFormat>Widescreen</PresentationFormat>
  <Paragraphs>34</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24</cp:revision>
  <dcterms:created xsi:type="dcterms:W3CDTF">2018-05-28T05:37:39Z</dcterms:created>
  <dcterms:modified xsi:type="dcterms:W3CDTF">2020-01-28T09:24:19Z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